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8" r:id="rId4"/>
    <p:sldId id="269" r:id="rId5"/>
    <p:sldId id="270" r:id="rId6"/>
    <p:sldId id="27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1B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8012B53-EEDE-466D-B9B6-10B9CA984E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9315E9-DA81-447E-B9C2-8374D08A8E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6C86BF7-F237-44E9-88D0-5D667ECF08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551D0E7-87FA-43F8-819A-B5B504E0F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2125E5-BCF8-421A-BDE2-50205B3D72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5438EF-A3AC-4BF6-81DD-2624ABEC0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67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641C7-878F-407D-9DAA-E3E45E7A4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3556C6B-BC45-431A-820B-29A82DE751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C74FA1-0D5F-40D4-91D4-6AED1CFF28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BFC85EC-564E-47F8-8901-A92F49813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37AC59E-8BA8-4230-9DC6-3D4BD0BBA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30900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6279052-00B8-4BD0-B6CF-FD01D9BC9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7763A2-95DF-4235-8518-9FDD800AE1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28B60C-AB5C-43AF-AC1D-97BD6C16A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54F155-543F-4DB5-86F7-DECE7083E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342151-54C6-4D1F-9D26-87929C3AE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1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6B40D2-5053-461C-B979-173EED1D0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D7DB571-FF99-4A0A-BBD2-BCBA75DBD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E35CEA-0ED4-4902-968F-9BC6AC824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EA0D9FA-6F2F-4E9E-B48A-94658375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CD9EDD8-6001-4F54-BFD4-C3B1A291BB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581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9DA1E7-B0E5-42DD-9537-8C94C7B09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F7C224D-91FB-4DFA-92C9-4A4DE7547F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E8F6600-C261-4575-8EAD-5D8D5D283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D1A8DFC-206C-4B5B-90F8-532EE2516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B706DD-1480-4E00-9CAF-019ABFF75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93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69D1F3-BA76-462C-B6B1-4AE90C8EF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8C6D17-5975-48C4-B4B3-41B601687D8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408A27-B4C1-432A-AC17-C667A78DB8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1B1612A-E5BE-43F8-B8A7-AA662F190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FDE2457-9C50-4CF6-B707-3BB08F4C3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AF0EEE5-3833-434A-812E-D9BCFF757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29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897D0-28F1-4CA7-87B3-498BE3C5C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2C3F16-34F8-48F7-90CB-968D62C700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9830D0C-98FC-464E-AFF7-E873B27A0F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A6089B3-C935-4983-8E3D-B5B64B54AC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06E7FD-133C-4203-8DD9-9C60A76028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72F2487-02B3-4879-B95C-751F1FC1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E1826E5-EE93-459E-86BE-01EE808AE3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7CFE12-34C5-46D9-A0A2-DF99960F7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551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2D863-2E7A-4A8D-A6AF-D97F80864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BE716FC-34F5-4736-8045-7FB9150E7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D050948-05ED-49F4-AA0B-A47081E42E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FEF2254-90F9-449D-A0A3-DE1AC5500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05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7237B9B-97A0-4E36-A43E-26417578D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E7456E0-B6E7-486A-9D48-DB793AD8B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418F9C-CB80-423F-9FF0-B323DB7CB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51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3AEBA-2F15-47F5-9171-A26A512AB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F97181-99BA-4382-BAF6-4690B4CCF9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5E6822B-17D9-4C86-B468-9245A14CAD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E57D402-53E6-45CC-B15F-A98596827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610A8A-4B3C-48D8-BB64-4D3988B94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807FF9-FE24-4185-9748-A09B2EA5C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86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38B0D0-B993-48B7-BB50-BBD625600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921B04D-7EA8-45C3-A904-2CF005C260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B97A4E-04E9-4675-A360-B93A14AEBD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7B3C988-8863-468E-89FC-20887AE13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317732-562F-4003-BFEC-B1E4A2E42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9954B6-6114-4D4A-BF4B-A11FE52358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9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B96C4FD-EC2D-4F4F-97E8-EBDCC5958941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78DE6-AF29-401C-A7A1-CB3848429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6CABF26-FF92-41CD-B074-5A9F0E29D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D803B-D05C-42D4-B5DD-AC7997F8B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1E2AE-22E2-47C5-ACC2-6D8B9211595D}" type="datetimeFigureOut">
              <a:rPr lang="en-US" smtClean="0"/>
              <a:t>4/2/2022</a:t>
            </a:fld>
            <a:endParaRPr lang="en-US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6DA3E6-12D6-4176-9600-0897D0E2A3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9B140E7-8199-4AA6-9291-7959CB480A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EEC9A-860C-460D-9D6D-674178853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0693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C844E-5638-4A6F-B4F4-87DD4A9C6C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9314" y="1770602"/>
            <a:ext cx="9144000" cy="2387600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ИСКЛЮЧЕНИЯ </a:t>
            </a:r>
            <a:b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ЗАДАЧАХ</a:t>
            </a:r>
            <a:endParaRPr lang="en-US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F34A777-47AD-4EA4-B141-F89F0BC7B9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49007" y="70163"/>
            <a:ext cx="3498979" cy="713608"/>
          </a:xfrm>
        </p:spPr>
        <p:txBody>
          <a:bodyPr>
            <a:normAutofit/>
          </a:bodyPr>
          <a:lstStyle/>
          <a:p>
            <a:r>
              <a:rPr lang="en-US" b="1" dirty="0"/>
              <a:t>CSharpCooking.github.io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569E122-BA07-4964-8F6D-8448FCF86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18" y="0"/>
            <a:ext cx="1111897" cy="1111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0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0DEA-B846-49B5-A6F1-0E4E1799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4061" y="598389"/>
            <a:ext cx="10515600" cy="1325563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Генерация исключения </a:t>
            </a:r>
            <a:r>
              <a:rPr lang="en-US" sz="3600" b="1" i="1" dirty="0" err="1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NullReferenceException</a:t>
            </a:r>
            <a:br>
              <a:rPr lang="ru-RU" sz="36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872D1E-6FAF-40E2-AA9E-8398B9E947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6722" y="1380736"/>
            <a:ext cx="7684522" cy="462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164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0DEA-B846-49B5-A6F1-0E4E1799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4142" y="-82745"/>
            <a:ext cx="1142222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Одновременная генерация двух </a:t>
            </a:r>
            <a:b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более исключений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200CE2F-ECB2-43D9-A0BE-3E6A7739C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6693" y="1194226"/>
            <a:ext cx="7217527" cy="564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894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0DEA-B846-49B5-A6F1-0E4E1799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0" y="402446"/>
            <a:ext cx="1142222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Flatten</a:t>
            </a:r>
            <a:b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5DFAD9-D010-462B-A882-FF2400EDF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6117" y="1504365"/>
            <a:ext cx="8036382" cy="465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6876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0DEA-B846-49B5-A6F1-0E4E1799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0" y="402446"/>
            <a:ext cx="1142222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b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2D0BE9-9DBC-4BCD-B8B2-23B23E5DB6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1873" y="1460820"/>
            <a:ext cx="7419975" cy="8572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86CDC1E-AB43-4534-8E9A-5288A1B5E49B}"/>
              </a:ext>
            </a:extLst>
          </p:cNvPr>
          <p:cNvSpPr txBox="1"/>
          <p:nvPr/>
        </p:nvSpPr>
        <p:spPr>
          <a:xfrm>
            <a:off x="2640561" y="2528593"/>
            <a:ext cx="8537512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Если предикат возвращает </a:t>
            </a:r>
            <a:r>
              <a:rPr lang="ru-RU" sz="2400" b="1" i="1" dirty="0" err="1"/>
              <a:t>true</a:t>
            </a:r>
            <a:r>
              <a:rPr lang="ru-RU" sz="2400" dirty="0"/>
              <a:t>, то считается, что исключение «обработано». После того, как делегат запустится на всех исключениях, произойдет следующее: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если все исключения были «обработаны» (делегат возвратил </a:t>
            </a:r>
            <a:r>
              <a:rPr lang="ru-RU" sz="2400" b="1" i="1" dirty="0" err="1"/>
              <a:t>true</a:t>
            </a:r>
            <a:r>
              <a:rPr lang="ru-RU" sz="2400" dirty="0"/>
              <a:t>), то исключение не генерируется повторно;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ru-RU" sz="2400" dirty="0"/>
              <a:t>если были исключения, для которых делегат возвратил </a:t>
            </a:r>
            <a:r>
              <a:rPr lang="ru-RU" sz="2400" b="1" i="1" dirty="0" err="1"/>
              <a:t>false</a:t>
            </a:r>
            <a:r>
              <a:rPr lang="ru-RU" sz="2400" dirty="0"/>
              <a:t> («необработанные»), то строится новый объект </a:t>
            </a:r>
            <a:r>
              <a:rPr lang="ru-RU" sz="2400" b="1" i="1" dirty="0" err="1"/>
              <a:t>AggregateException</a:t>
            </a:r>
            <a:r>
              <a:rPr lang="ru-RU" sz="2400" dirty="0"/>
              <a:t>, содержащий такие исключения, и затем он генерируется повторно.</a:t>
            </a:r>
          </a:p>
        </p:txBody>
      </p:sp>
    </p:spTree>
    <p:extLst>
      <p:ext uri="{BB962C8B-B14F-4D97-AF65-F5344CB8AC3E}">
        <p14:creationId xmlns:p14="http://schemas.microsoft.com/office/powerpoint/2010/main" val="3270960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300DEA-B846-49B5-A6F1-0E4E17992F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530" y="402446"/>
            <a:ext cx="11422225" cy="1325563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sz="3600" b="1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Исключения и автономные задачи</a:t>
            </a:r>
            <a:br>
              <a:rPr lang="ru-RU" b="1" i="0" dirty="0"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6CDC1E-AB43-4534-8E9A-5288A1B5E49B}"/>
              </a:ext>
            </a:extLst>
          </p:cNvPr>
          <p:cNvSpPr txBox="1"/>
          <p:nvPr/>
        </p:nvSpPr>
        <p:spPr>
          <a:xfrm>
            <a:off x="2528593" y="2230014"/>
            <a:ext cx="879877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dirty="0"/>
              <a:t>Необработанные исключения в автономных задачах называются необнаруженными исключениями, и среда CLR будет повторно генерировать исключение в потоке </a:t>
            </a:r>
            <a:r>
              <a:rPr lang="ru-RU" sz="2400" dirty="0" err="1"/>
              <a:t>финализаторов</a:t>
            </a:r>
            <a:r>
              <a:rPr lang="ru-RU" sz="2400" dirty="0"/>
              <a:t>, когда объект задачи покидает область видимости и обрабатывается сборщиком мусора). Подписаться на необнаруженные исключения на глобальном уровне можно через статическое событие </a:t>
            </a:r>
            <a:r>
              <a:rPr lang="ru-RU" sz="2400" b="1" i="1" dirty="0" err="1"/>
              <a:t>TaskScheduler</a:t>
            </a:r>
            <a:r>
              <a:rPr lang="ru-RU" sz="2400" b="1" i="1" dirty="0"/>
              <a:t>.</a:t>
            </a:r>
            <a:r>
              <a:rPr lang="en-US" sz="2400" b="1" i="1" dirty="0" err="1">
                <a:solidFill>
                  <a:srgbClr val="222222"/>
                </a:solidFill>
                <a:effectLst/>
                <a:latin typeface="Consolas" panose="020B0609020204030204" pitchFamily="49" charset="0"/>
              </a:rPr>
              <a:t>UnobservedTaskException</a:t>
            </a:r>
            <a:endParaRPr lang="ru-RU" sz="2400" b="1" i="1" dirty="0"/>
          </a:p>
        </p:txBody>
      </p:sp>
    </p:spTree>
    <p:extLst>
      <p:ext uri="{BB962C8B-B14F-4D97-AF65-F5344CB8AC3E}">
        <p14:creationId xmlns:p14="http://schemas.microsoft.com/office/powerpoint/2010/main" val="352771733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147</Words>
  <Application>Microsoft Office PowerPoint</Application>
  <PresentationFormat>Широкоэкранный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Consolas</vt:lpstr>
      <vt:lpstr>Тема Office</vt:lpstr>
      <vt:lpstr>ИСКЛЮЧЕНИЯ  В ЗАДАЧАХ</vt:lpstr>
      <vt:lpstr>Генерация исключения NullReferenceException  </vt:lpstr>
      <vt:lpstr>Одновременная генерация двух  и более исключений</vt:lpstr>
      <vt:lpstr>Flatten </vt:lpstr>
      <vt:lpstr>Handle </vt:lpstr>
      <vt:lpstr>Исключения и автономные задачи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Гибадуллин Руслан Фаршатович</cp:lastModifiedBy>
  <cp:revision>10</cp:revision>
  <dcterms:created xsi:type="dcterms:W3CDTF">2020-10-04T10:34:15Z</dcterms:created>
  <dcterms:modified xsi:type="dcterms:W3CDTF">2022-04-02T09:13:56Z</dcterms:modified>
</cp:coreProperties>
</file>